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2534333-6508-5f4f-9c28-76af28cc359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31" y="0"/>
            <a:ext cx="1103313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218d36b3-456e-52fd-aa77-3f6a82c6bcb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68" y="0"/>
            <a:ext cx="1165006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7a732508-88b5-5d54-b065-73182bc052d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88" y="0"/>
            <a:ext cx="1129942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61566e71-897e-5c3e-8676-d7a6ac8a46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34" y="0"/>
            <a:ext cx="1173773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3d5256aa-b609-5ad3-b720-cf68f09fdd2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27" y="0"/>
            <a:ext cx="1156934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ba40126-f71f-5994-a06e-61dc337633f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05" y="0"/>
            <a:ext cx="1153518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52447b94-1864-5d35-bd7c-54cd7bfdd51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42" y="0"/>
            <a:ext cx="1126671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9015066f-5bd6-5c32-aeb9-20938b6787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62" y="0"/>
            <a:ext cx="115446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4322605c-cce4-5231-b182-a1291159a1e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67" y="0"/>
            <a:ext cx="1151626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69039" y="6309360"/>
            <a:ext cx="822960" cy="548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