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3D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creenshot 2026-08-15 at 1.37.23 AM(2).png">    </p:cNvPr>
          <p:cNvPicPr>
            <a:picLocks noChangeAspect="1"/>
          </p:cNvPicPr>
          <p:nvPr/>
        </p:nvPicPr>
        <p:blipFill>
          <a:blip r:embed="rId1"/>
          <a:srcRect l="0" r="0" t="24" b="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3D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creenshot 2026-08-15 at 5.10.39 PM(1)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3D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creenshot 2026-08-15 at 5.10.51 PM(1).png">    </p:cNvPr>
          <p:cNvPicPr>
            <a:picLocks noChangeAspect="1"/>
          </p:cNvPicPr>
          <p:nvPr/>
        </p:nvPicPr>
        <p:blipFill>
          <a:blip r:embed="rId1"/>
          <a:srcRect l="0" r="0" t="130" b="13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3D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creenshot 2026-08-15 at 5.11.01 PM(1).png">    </p:cNvPr>
          <p:cNvPicPr>
            <a:picLocks noChangeAspect="1"/>
          </p:cNvPicPr>
          <p:nvPr/>
        </p:nvPicPr>
        <p:blipFill>
          <a:blip r:embed="rId1"/>
          <a:srcRect l="106" r="106" t="0" b="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3D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creenshot 2026-08-15 at 5.11.14 PM(1).png">    </p:cNvPr>
          <p:cNvPicPr>
            <a:picLocks noChangeAspect="1"/>
          </p:cNvPicPr>
          <p:nvPr/>
        </p:nvPicPr>
        <p:blipFill>
          <a:blip r:embed="rId1"/>
          <a:srcRect l="193" r="193" t="0" b="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3D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creenshot 2026-08-15 at 5.11.24 PM(1).png">    </p:cNvPr>
          <p:cNvPicPr>
            <a:picLocks noChangeAspect="1"/>
          </p:cNvPicPr>
          <p:nvPr/>
        </p:nvPicPr>
        <p:blipFill>
          <a:blip r:embed="rId1"/>
          <a:srcRect l="0" r="0" t="3979" b="397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3D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creenshot 2026-08-15 at 5.11.32 PM(1).png">    </p:cNvPr>
          <p:cNvPicPr>
            <a:picLocks noChangeAspect="1"/>
          </p:cNvPicPr>
          <p:nvPr/>
        </p:nvPicPr>
        <p:blipFill>
          <a:blip r:embed="rId1"/>
          <a:srcRect l="0" r="0" t="197" b="19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3D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creenshot 2026-08-15 at 5.11.41 PM(1).png">    </p:cNvPr>
          <p:cNvPicPr>
            <a:picLocks noChangeAspect="1"/>
          </p:cNvPicPr>
          <p:nvPr/>
        </p:nvPicPr>
        <p:blipFill>
          <a:blip r:embed="rId1"/>
          <a:srcRect l="174" r="174" t="0" b="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3D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creenshot 2026-08-15 at 5.13.47 PM(1).png">    </p:cNvPr>
          <p:cNvPicPr>
            <a:picLocks noChangeAspect="1"/>
          </p:cNvPicPr>
          <p:nvPr/>
        </p:nvPicPr>
        <p:blipFill>
          <a:blip r:embed="rId1"/>
          <a:srcRect l="781" r="781" t="0" b="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3D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creenshot 2026-08-15 at 5.14.39 PM(1).png">    </p:cNvPr>
          <p:cNvPicPr>
            <a:picLocks noChangeAspect="1"/>
          </p:cNvPicPr>
          <p:nvPr/>
        </p:nvPicPr>
        <p:blipFill>
          <a:blip r:embed="rId1"/>
          <a:srcRect l="130" r="130" t="0" b="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Georgia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ThinkPlus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CLAT Reverse Order Deck</dc:title>
  <dc:subject>CLAT slides in reverse order</dc:subject>
  <dc:creator>OpenAI</dc:creator>
  <cp:lastModifiedBy>OpenAI</cp:lastModifiedBy>
  <cp:revision>1</cp:revision>
  <dcterms:created xsi:type="dcterms:W3CDTF">2026-08-15T12:05:49Z</dcterms:created>
  <dcterms:modified xsi:type="dcterms:W3CDTF">2026-08-15T12:05:49Z</dcterms:modified>
</cp:coreProperties>
</file>