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81af9931-3a0c-5285-96a8-6bd74c42b8e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6444030-1fe6-54b3-88be-733c006f6cd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39c19c61-bd72-5adf-bb6e-5c433ebb2d7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5359728-f8a2-5b5f-bf61-daeacb31dc3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415febf-4239-5386-8b98-ce24939976b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4cba754b-88ef-56a1-b883-5f5f416fd26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653407d-14ed-5feb-b96c-dbefe5bb703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106d417-4ff8-5f52-aed4-359b4c33bbc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